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C25E5-4DB5-46EE-A5E7-B42677610BDB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D84EC2-FDF7-4327-A981-F29F8570321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Проект: </a:t>
            </a:r>
            <a:br>
              <a:rPr lang="ru-RU" dirty="0" smtClean="0"/>
            </a:br>
            <a:r>
              <a:rPr lang="ru-RU" dirty="0" smtClean="0"/>
              <a:t> «Что умеет вода?»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</a:t>
            </a:r>
            <a:r>
              <a:rPr lang="ru-RU" dirty="0" smtClean="0"/>
              <a:t>проекта: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Андабурская</a:t>
            </a:r>
            <a:r>
              <a:rPr lang="ru-RU" dirty="0" smtClean="0"/>
              <a:t> </a:t>
            </a:r>
            <a:r>
              <a:rPr lang="ru-RU" dirty="0" smtClean="0"/>
              <a:t>Н.Е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Сроки реализации две недели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2015                                         </a:t>
            </a:r>
            <a:r>
              <a:rPr lang="ru-RU" dirty="0" smtClean="0"/>
              <a:t>средняя группа</a:t>
            </a:r>
            <a:r>
              <a:rPr lang="ru-RU" dirty="0" smtClean="0"/>
              <a:t> № 11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Опыт по движению воды внутри растений. </a:t>
            </a:r>
            <a:br>
              <a:rPr lang="ru-RU" sz="3200" dirty="0" smtClean="0"/>
            </a:br>
            <a:r>
              <a:rPr lang="ru-RU" sz="3200" dirty="0" smtClean="0"/>
              <a:t>Вывод: Растения без воды не выживают – становление сознания</a:t>
            </a:r>
            <a:endParaRPr lang="ru-RU" sz="3200" dirty="0"/>
          </a:p>
        </p:txBody>
      </p:sp>
      <p:pic>
        <p:nvPicPr>
          <p:cNvPr id="5" name="Содержимое 4" descr="IMG_66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66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5003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НАЧАЛАСЬ ВЕСЕЛАЯ ИГРА</a:t>
            </a:r>
            <a:endParaRPr lang="ru-RU" dirty="0"/>
          </a:p>
        </p:txBody>
      </p:sp>
      <p:pic>
        <p:nvPicPr>
          <p:cNvPr id="4" name="Содержимое 3" descr="IMG_1 ПОЕЗ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206" y="1935163"/>
            <a:ext cx="637358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ИНТЕРЕС + </a:t>
            </a:r>
            <a:r>
              <a:rPr lang="ru-RU" sz="4400" dirty="0" smtClean="0"/>
              <a:t>условия безопасности</a:t>
            </a:r>
            <a:endParaRPr lang="ru-RU" sz="4400" dirty="0"/>
          </a:p>
        </p:txBody>
      </p:sp>
      <p:pic>
        <p:nvPicPr>
          <p:cNvPr id="5" name="Содержимое 4" descr="IMG_2 ОЧИС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446326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 ИНРЕРЕ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0802"/>
            <a:ext cx="4038600" cy="301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ДЕЙСТВИЕ </a:t>
            </a:r>
            <a:br>
              <a:rPr lang="ru-RU" dirty="0" smtClean="0"/>
            </a:br>
            <a:r>
              <a:rPr lang="ru-RU" sz="4400" dirty="0" smtClean="0"/>
              <a:t>(действует активно каждый ребенок)</a:t>
            </a:r>
            <a:endParaRPr lang="ru-RU" sz="4400" dirty="0"/>
          </a:p>
        </p:txBody>
      </p:sp>
      <p:pic>
        <p:nvPicPr>
          <p:cNvPr id="5" name="Содержимое 4" descr="IMG_3 ТОНЕТ 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3584"/>
            <a:ext cx="4038600" cy="2788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3 ДЕЙСТВ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4038600" cy="441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ЭМОЦИИ    (взаимные)                </a:t>
            </a:r>
            <a:endParaRPr lang="ru-RU" dirty="0"/>
          </a:p>
        </p:txBody>
      </p:sp>
      <p:pic>
        <p:nvPicPr>
          <p:cNvPr id="6" name="Содержимое 5" descr="IMG_4 ЭМОЦИ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7493" y="1920875"/>
            <a:ext cx="3780014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9 КОНТАКТ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09876"/>
            <a:ext cx="4038600" cy="285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ИНТЕРЕС                        КОНТАКТ </a:t>
            </a:r>
            <a:br>
              <a:rPr lang="ru-RU" dirty="0" smtClean="0"/>
            </a:br>
            <a:r>
              <a:rPr lang="ru-RU" sz="3200" dirty="0" smtClean="0"/>
              <a:t>(ДАЖЕ САМЫЕ СЛОЖНЫЕ ДЕТИ)</a:t>
            </a:r>
            <a:endParaRPr lang="ru-RU" sz="3200" dirty="0"/>
          </a:p>
        </p:txBody>
      </p:sp>
      <p:pic>
        <p:nvPicPr>
          <p:cNvPr id="6" name="Содержимое 5" descr="IMG_7 КОНТАК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00126"/>
            <a:ext cx="4038600" cy="287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6 ЭМОЦИ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16851"/>
            <a:ext cx="4038600" cy="284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НАСТРОЕНИЕ ++++++++      +++ </a:t>
            </a:r>
            <a:endParaRPr lang="ru-RU" dirty="0"/>
          </a:p>
        </p:txBody>
      </p:sp>
      <p:pic>
        <p:nvPicPr>
          <p:cNvPr id="4" name="Содержимое 3" descr="IMG_ОКОНЧ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1069" y="1935163"/>
            <a:ext cx="6561861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лыбающееся лицо 4"/>
          <p:cNvSpPr/>
          <p:nvPr/>
        </p:nvSpPr>
        <p:spPr>
          <a:xfrm>
            <a:off x="6643702" y="785794"/>
            <a:ext cx="928694" cy="8572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ФГОС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1.3.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3) Содействие и сотрудничество детей и взрослых, признание ребенка полноценным участником (субъектом) образовательных отношений.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3.2.1.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3) Построение образовательной деятельности на основе взаимодействия взрослых с детьми, ориентированного на интересы и возможности каждого ребенка и учитывающего социальную ситуацию его развития.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3.2.5. 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Условия, необходимые для создания социальной ситуации развития детей, соответствующей специфике дошкольного возраста, предполагают:</a:t>
            </a:r>
          </a:p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обеспечение эмоционального благополучия через: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1) непосредственное общение с каждым ребенком;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2) уважительное отношение к каждому ребенку, к его чувствам и потребностям.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3) установление правил взаимодействия в разных ситуациях: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позитивных, доброжелательных отношений между детьми, в том числе принадлежащими к разным национально-культурным, религиозным общностям и социальным слоям, а также имеющими различные (в том числе ограниченные) возможности здоровья;</a:t>
            </a:r>
          </a:p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развитие  умения детей работать в группе сверстников.</a:t>
            </a:r>
          </a:p>
          <a:p>
            <a:pPr>
              <a:buNone/>
            </a:pP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Метод проектов – это способ достижения образовательной цели через детальную разработку проблемы, которая должна завершиться вполне реальным, осязаемым практическим результатом, оформленным тем или иным образом.                   РЕЗУЛЬТАТ ПРОЕКТА – КОЛЛАЖ ПРЕЗЕНТАЦИЯ</a:t>
            </a:r>
            <a:endParaRPr lang="ru-RU" sz="2000" dirty="0"/>
          </a:p>
        </p:txBody>
      </p:sp>
      <p:pic>
        <p:nvPicPr>
          <p:cNvPr id="4" name="Содержимое 3" descr="20151124_13372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914136" y="1935163"/>
            <a:ext cx="731572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Деятельность – это вид активности человека, направленный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на познание и творческое превращение окружающего мира, включая самого себя и условия своего существования.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Актуальность проектной деятельности с детьми:</a:t>
            </a:r>
            <a:endParaRPr lang="ru-RU" dirty="0" smtClean="0"/>
          </a:p>
          <a:p>
            <a:r>
              <a:rPr lang="ru-RU" dirty="0" smtClean="0"/>
              <a:t>Воспитательное значение природы трудно переоценить. Общаясь с ней, человек становится чище, добрее, мягче. В нем пробуждаются самые лучшие человеческие качества.</a:t>
            </a:r>
          </a:p>
          <a:p>
            <a:r>
              <a:rPr lang="ru-RU" dirty="0" smtClean="0"/>
              <a:t>Мир, в который приходит малыш, огромен, он разнообразен и богат, а ребенок еще мал, и опыт его ограничен. </a:t>
            </a:r>
          </a:p>
          <a:p>
            <a:r>
              <a:rPr lang="ru-RU" dirty="0" smtClean="0"/>
              <a:t>Поэтому нужно знакомить его с природой постепенно, создавать условия, чтобы у ребенка формировалось правильное представление о ней.</a:t>
            </a:r>
          </a:p>
          <a:p>
            <a:r>
              <a:rPr lang="ru-RU" dirty="0" smtClean="0"/>
              <a:t>Огромное значение сейчас уделяется развитию познавательной активности детей в процессе  экспериментирования.</a:t>
            </a:r>
          </a:p>
          <a:p>
            <a:r>
              <a:rPr lang="ru-RU" dirty="0" smtClean="0"/>
              <a:t>Реализация данного проекта направлена на развитие навыков поисковой деятельности дошкольников.</a:t>
            </a:r>
          </a:p>
          <a:p>
            <a:r>
              <a:rPr lang="ru-RU" dirty="0" smtClean="0"/>
              <a:t>Интерес детей к воде, как к продукту исследования.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ГЛАВНАЯ ДЕЯТЕЛЬНОСТЬ РЕБЕНКА ДОШКОЛЬНИКА – ЭТО ИГРА.</a:t>
            </a:r>
          </a:p>
          <a:p>
            <a:r>
              <a:rPr lang="ru-RU" b="1" dirty="0" smtClean="0"/>
              <a:t>Вследствие чего возник проект по вопросам детей: </a:t>
            </a:r>
          </a:p>
          <a:p>
            <a:pPr>
              <a:buNone/>
            </a:pPr>
            <a:r>
              <a:rPr lang="ru-RU" b="1" dirty="0" smtClean="0"/>
              <a:t>Почему вода течет? Как получаются капельки? Что умеет делать вода?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smtClean="0"/>
              <a:t>Исследовательский </a:t>
            </a:r>
            <a:r>
              <a:rPr lang="ru-RU" sz="3200" dirty="0" smtClean="0"/>
              <a:t>- творческий - игровой проект: «Что умеет вода?»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Аннотация проекта:</a:t>
            </a:r>
            <a:endParaRPr lang="ru-RU" dirty="0" smtClean="0"/>
          </a:p>
          <a:p>
            <a:r>
              <a:rPr lang="ru-RU" dirty="0" smtClean="0"/>
              <a:t>Проект направлен на закрепление и углубление знаний детей о свойствах воды. В ходе проекта дети узнают о том, какой может быть вода в обычной жизни.</a:t>
            </a:r>
          </a:p>
          <a:p>
            <a:r>
              <a:rPr lang="ru-RU" dirty="0" smtClean="0"/>
              <a:t>Дети узнают, что вода необходима для всего живого мира (человека, животных, птиц, рыб, растений).</a:t>
            </a:r>
          </a:p>
          <a:p>
            <a:r>
              <a:rPr lang="ru-RU" b="1" dirty="0" smtClean="0"/>
              <a:t>Цель проекта:</a:t>
            </a:r>
            <a:endParaRPr lang="ru-RU" dirty="0" smtClean="0"/>
          </a:p>
          <a:p>
            <a:r>
              <a:rPr lang="ru-RU" dirty="0" smtClean="0"/>
              <a:t>Расширить кругозор детей и помочь получить практические знания о воде и её назначении исследовательским путём </a:t>
            </a:r>
            <a:r>
              <a:rPr lang="ru-RU" dirty="0" smtClean="0">
                <a:solidFill>
                  <a:srgbClr val="FF0000"/>
                </a:solidFill>
              </a:rPr>
              <a:t>в виде игры.</a:t>
            </a:r>
          </a:p>
          <a:p>
            <a:r>
              <a:rPr lang="ru-RU" b="1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Развитие любознательности и познавательной мотивации, формирование познавательных действий  становление сознания.</a:t>
            </a:r>
          </a:p>
          <a:p>
            <a:pPr lvl="0"/>
            <a:r>
              <a:rPr lang="ru-RU" dirty="0" smtClean="0"/>
              <a:t>Создание условий для выявления детьми  качественных особенностей  воды, моделирование игровой ситуации для определения качества воды: прозрачная, мутная; вода растворяет, очищается, меняет цвет, удерживает на поверхности некоторые предметы, принимает форму занимаемого предмета, замерзает и превращается в лед, испаряется и т.д.</a:t>
            </a:r>
          </a:p>
          <a:p>
            <a:pPr lvl="0"/>
            <a:r>
              <a:rPr lang="ru-RU" dirty="0" smtClean="0"/>
              <a:t>Стимулирование интереса к использованию исследовательских и поисковых действий по средствам создания продукта – коллаж-презентация.</a:t>
            </a:r>
          </a:p>
          <a:p>
            <a:pPr lvl="0"/>
            <a:r>
              <a:rPr lang="ru-RU" dirty="0" smtClean="0"/>
              <a:t>Формирование положительного отклика в ходе экспериментаторской деятельности, закрепление умения эмоционально реагировать на процесс и результат эксперимента.</a:t>
            </a:r>
          </a:p>
          <a:p>
            <a:pPr lvl="0"/>
            <a:r>
              <a:rPr lang="ru-RU" dirty="0" smtClean="0"/>
              <a:t>Формирование элементарных экологических представлений.</a:t>
            </a:r>
          </a:p>
          <a:p>
            <a:r>
              <a:rPr lang="ru-RU" dirty="0" smtClean="0"/>
              <a:t>Воспитание доброжелательного отношения друг к другу.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Метод проекта позволяет развивать познавательный интерес к различным областям знаний. </a:t>
            </a:r>
            <a:br>
              <a:rPr lang="ru-RU" sz="2800" dirty="0" smtClean="0"/>
            </a:br>
            <a:r>
              <a:rPr lang="ru-RU" sz="3600" dirty="0" smtClean="0"/>
              <a:t>Образовательные области: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ПОЗНАВАТЕЛЬНОЕ РАЗВИТИЕ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Опыты: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b="1" dirty="0" smtClean="0"/>
              <a:t>«Очистка воды через фильтр»</a:t>
            </a:r>
            <a:endParaRPr lang="ru-RU" sz="1600" dirty="0" smtClean="0"/>
          </a:p>
          <a:p>
            <a:r>
              <a:rPr lang="ru-RU" sz="1600" b="1" dirty="0" smtClean="0"/>
              <a:t>«Вода в жизни растений» </a:t>
            </a:r>
            <a:endParaRPr lang="ru-RU" sz="1600" dirty="0" smtClean="0"/>
          </a:p>
          <a:p>
            <a:r>
              <a:rPr lang="ru-RU" sz="1600" b="1" dirty="0" smtClean="0"/>
              <a:t>«Таяние льда»</a:t>
            </a:r>
            <a:endParaRPr lang="ru-RU" sz="1600" dirty="0" smtClean="0"/>
          </a:p>
          <a:p>
            <a:r>
              <a:rPr lang="ru-RU" sz="1600" b="1" dirty="0" smtClean="0"/>
              <a:t>«Что не пропускает воду?» </a:t>
            </a:r>
            <a:endParaRPr lang="ru-RU" sz="1600" dirty="0" smtClean="0"/>
          </a:p>
          <a:p>
            <a:r>
              <a:rPr lang="ru-RU" sz="1600" b="1" dirty="0" smtClean="0"/>
              <a:t>«Тонет, не тонет – в природе» </a:t>
            </a:r>
            <a:endParaRPr lang="ru-RU" sz="1600" dirty="0" smtClean="0"/>
          </a:p>
          <a:p>
            <a:r>
              <a:rPr lang="ru-RU" sz="1600" b="1" dirty="0" smtClean="0"/>
              <a:t>«Как испаряется вода»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Материалы и средства для реализации проекта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b="1" dirty="0" smtClean="0"/>
              <a:t>Фильтр, земля, 2 прозрачные банки, вода.</a:t>
            </a:r>
            <a:endParaRPr lang="ru-RU" sz="1600" dirty="0" smtClean="0"/>
          </a:p>
          <a:p>
            <a:r>
              <a:rPr lang="ru-RU" sz="1600" b="1" dirty="0" smtClean="0"/>
              <a:t>Четыре цвета пищевого красителя, листы китайской капусты, 4 емкости, вода.</a:t>
            </a:r>
            <a:endParaRPr lang="ru-RU" sz="1600" dirty="0" smtClean="0"/>
          </a:p>
          <a:p>
            <a:r>
              <a:rPr lang="ru-RU" sz="1600" b="1" dirty="0" smtClean="0"/>
              <a:t>Воздушные шары, вода-лед, гуашь.</a:t>
            </a:r>
            <a:endParaRPr lang="ru-RU" sz="1600" dirty="0" smtClean="0"/>
          </a:p>
          <a:p>
            <a:r>
              <a:rPr lang="ru-RU" sz="1600" b="1" dirty="0" smtClean="0"/>
              <a:t>Песок, полиэтилен-пакет, вода, рыбка.</a:t>
            </a:r>
            <a:endParaRPr lang="ru-RU" sz="1600" dirty="0" smtClean="0"/>
          </a:p>
          <a:p>
            <a:r>
              <a:rPr lang="ru-RU" sz="1600" b="1" dirty="0" smtClean="0"/>
              <a:t>Емкость для воды, вода, природный материал.</a:t>
            </a:r>
            <a:endParaRPr lang="ru-RU" sz="1600" dirty="0" smtClean="0"/>
          </a:p>
          <a:p>
            <a:r>
              <a:rPr lang="ru-RU" sz="1600" b="1" dirty="0" smtClean="0"/>
              <a:t>Емкость с крышкой, горячая вода. </a:t>
            </a:r>
            <a:endParaRPr lang="ru-RU" sz="1600" dirty="0" smtClean="0"/>
          </a:p>
          <a:p>
            <a:r>
              <a:rPr lang="ru-RU" sz="1600" b="1" dirty="0" smtClean="0"/>
              <a:t>Демонстрационный материал по теме: «Стираем, сушим, готовим – везде и всегда вода»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00034" y="142852"/>
            <a:ext cx="8232484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Образовательные области: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СОЦИАЛЬНО-КОММУНИКАТИВНОЕ РАЗВИТИЕ</a:t>
            </a:r>
          </a:p>
          <a:p>
            <a:r>
              <a:rPr lang="ru-RU" sz="1600" b="1" dirty="0" smtClean="0"/>
              <a:t>Экскурсия в прачечную.</a:t>
            </a:r>
            <a:endParaRPr lang="ru-RU" sz="1600" dirty="0" smtClean="0"/>
          </a:p>
          <a:p>
            <a:r>
              <a:rPr lang="ru-RU" sz="1600" b="1" dirty="0" smtClean="0"/>
              <a:t>Творческая игра на улице: «Баржи на реке» - Баржи и груз – переправа. </a:t>
            </a:r>
          </a:p>
          <a:p>
            <a:r>
              <a:rPr lang="ru-RU" sz="1600" b="1" dirty="0" smtClean="0"/>
              <a:t>Плакат: «Круговорот воды в природе»</a:t>
            </a:r>
          </a:p>
          <a:p>
            <a:r>
              <a:rPr lang="ru-RU" sz="1600" b="1" dirty="0" smtClean="0"/>
              <a:t> Украшение группы облаками и каплями воды, творческими работами детей и родителей по теме: «Что умеет вода?»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РЕЧЕВОЕ РАЗВИТИЕ</a:t>
            </a:r>
          </a:p>
          <a:p>
            <a:r>
              <a:rPr lang="ru-RU" sz="1600" b="1" dirty="0" smtClean="0"/>
              <a:t>Составление рассказа про теме путешествие капельки: «Что я вижу на картине»</a:t>
            </a:r>
            <a:endParaRPr lang="ru-RU" sz="1600" dirty="0" smtClean="0"/>
          </a:p>
          <a:p>
            <a:r>
              <a:rPr lang="ru-RU" sz="1600" b="1" dirty="0" smtClean="0"/>
              <a:t>Заучивание стихотворения: «Дождик» З. Александровна</a:t>
            </a:r>
            <a:endParaRPr lang="ru-RU" sz="1600" dirty="0" smtClean="0"/>
          </a:p>
          <a:p>
            <a:r>
              <a:rPr lang="ru-RU" sz="1600" b="1" dirty="0" smtClean="0"/>
              <a:t>Чтение стихотворения: «С неба капелька упала»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ХУДОЖЕСТВЕННО - ЭСТЕТИЧЕСКОЕ РАЗВИТИЕ</a:t>
            </a:r>
          </a:p>
          <a:p>
            <a:r>
              <a:rPr lang="ru-RU" sz="1600" b="1" dirty="0" smtClean="0"/>
              <a:t>Пение песни: «Кап, кап, кап – тук, тук, тук …»</a:t>
            </a:r>
            <a:endParaRPr lang="ru-RU" sz="1600" dirty="0" smtClean="0"/>
          </a:p>
          <a:p>
            <a:r>
              <a:rPr lang="ru-RU" sz="1600" b="1" dirty="0" smtClean="0"/>
              <a:t>«Чтобы белые платочки…» - Русское народное творчество - припевка</a:t>
            </a:r>
            <a:endParaRPr lang="ru-RU" sz="1600" dirty="0" smtClean="0"/>
          </a:p>
          <a:p>
            <a:r>
              <a:rPr lang="ru-RU" sz="1600" b="1" dirty="0" smtClean="0"/>
              <a:t>Лепка: «Капелька воды», «Рыбы разной формы»</a:t>
            </a:r>
            <a:endParaRPr lang="ru-RU" sz="1600" dirty="0" smtClean="0"/>
          </a:p>
          <a:p>
            <a:r>
              <a:rPr lang="ru-RU" sz="1600" b="1" dirty="0" smtClean="0"/>
              <a:t>Рисование по мокрому – «Ваза  для цветов»</a:t>
            </a:r>
            <a:endParaRPr lang="ru-RU" sz="1600" dirty="0" smtClean="0"/>
          </a:p>
          <a:p>
            <a:r>
              <a:rPr lang="ru-RU" sz="1600" b="1" dirty="0" smtClean="0"/>
              <a:t>Аппликация: «Аквариум с рыбками»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ФИЗИЧЕСКОЕ РАЗВИТИЕ  ЗОЖ</a:t>
            </a:r>
          </a:p>
          <a:p>
            <a:r>
              <a:rPr lang="ru-RU" sz="1600" b="1" dirty="0" smtClean="0"/>
              <a:t>Подвижная игра: «Солнышко и дождик», «Ручеёк»</a:t>
            </a:r>
            <a:endParaRPr lang="ru-RU" sz="1600" dirty="0" smtClean="0"/>
          </a:p>
          <a:p>
            <a:r>
              <a:rPr lang="ru-RU" sz="1600" b="1" dirty="0" err="1" smtClean="0"/>
              <a:t>Речевки</a:t>
            </a:r>
            <a:r>
              <a:rPr lang="ru-RU" sz="1600" b="1" dirty="0" smtClean="0"/>
              <a:t> для проведения гигиенических процедур: «Водичка – </a:t>
            </a:r>
            <a:r>
              <a:rPr lang="ru-RU" sz="1600" b="1" dirty="0" err="1" smtClean="0"/>
              <a:t>водичка</a:t>
            </a:r>
            <a:r>
              <a:rPr lang="ru-RU" sz="1600" b="1" dirty="0" smtClean="0"/>
              <a:t>…», «Моем руки чисто, чисто…»</a:t>
            </a:r>
            <a:endParaRPr lang="ru-RU" sz="1600" dirty="0" smtClean="0"/>
          </a:p>
          <a:p>
            <a:pPr>
              <a:buNone/>
            </a:pP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Исследовательская деятельность + ИГРА</a:t>
            </a:r>
            <a:br>
              <a:rPr lang="ru-RU" sz="3200" dirty="0" smtClean="0"/>
            </a:br>
            <a:r>
              <a:rPr lang="ru-RU" sz="3200" dirty="0" smtClean="0"/>
              <a:t>с детьми на прогулке: «Разноцветный лёд» и</a:t>
            </a:r>
            <a:br>
              <a:rPr lang="ru-RU" sz="3200" dirty="0" smtClean="0"/>
            </a:br>
            <a:r>
              <a:rPr lang="ru-RU" sz="3200" dirty="0" smtClean="0"/>
              <a:t> «Что не пропускает воду»</a:t>
            </a:r>
            <a:endParaRPr lang="ru-RU" sz="3200" dirty="0"/>
          </a:p>
        </p:txBody>
      </p:sp>
      <p:pic>
        <p:nvPicPr>
          <p:cNvPr id="5" name="Содержимое 4" descr="IMG_66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67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ЗАУЧИВАНИЕ  СТИХОТВОРЕНИЯ «Дождик»</a:t>
            </a:r>
            <a:br>
              <a:rPr lang="ru-RU" sz="3200" dirty="0" smtClean="0"/>
            </a:br>
            <a:r>
              <a:rPr lang="ru-RU" sz="3200" dirty="0" smtClean="0"/>
              <a:t>С ПОМОЩЬЮ МНЕМОТЕХНИКИ</a:t>
            </a:r>
            <a:endParaRPr lang="ru-RU" sz="3200" dirty="0"/>
          </a:p>
        </p:txBody>
      </p:sp>
      <p:pic>
        <p:nvPicPr>
          <p:cNvPr id="4" name="Содержимое 3" descr="20151124_1627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357221" y="1935163"/>
            <a:ext cx="642955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Многофункциональная трансформирующаяся среда</a:t>
            </a:r>
            <a:endParaRPr lang="ru-RU" sz="2800" dirty="0"/>
          </a:p>
        </p:txBody>
      </p:sp>
      <p:pic>
        <p:nvPicPr>
          <p:cNvPr id="5" name="Содержимое 4" descr="IMG_6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9765127"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65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5173459">
            <a:off x="4665652" y="257549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737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Проект:   «Что умеет вода?»</vt:lpstr>
      <vt:lpstr>Метод проектов – это способ достижения образовательной цели через детальную разработку проблемы, которая должна завершиться вполне реальным, осязаемым практическим результатом, оформленным тем или иным образом.                   РЕЗУЛЬТАТ ПРОЕКТА – КОЛЛАЖ ПРЕЗЕНТАЦИЯ</vt:lpstr>
      <vt:lpstr>Деятельность – это вид активности человека, направленный  на познание и творческое превращение окружающего мира, включая самого себя и условия своего существования.</vt:lpstr>
      <vt:lpstr>Исследовательский - творческий - игровой проект: «Что умеет вода?»</vt:lpstr>
      <vt:lpstr>Метод проекта позволяет развивать познавательный интерес к различным областям знаний.  Образовательные области:</vt:lpstr>
      <vt:lpstr>Образовательные области:</vt:lpstr>
      <vt:lpstr>Исследовательская деятельность + ИГРА с детьми на прогулке: «Разноцветный лёд» и  «Что не пропускает воду»</vt:lpstr>
      <vt:lpstr>ЗАУЧИВАНИЕ  СТИХОТВОРЕНИЯ «Дождик» С ПОМОЩЬЮ МНЕМОТЕХНИКИ</vt:lpstr>
      <vt:lpstr>Многофункциональная трансформирующаяся среда</vt:lpstr>
      <vt:lpstr>Опыт по движению воды внутри растений.  Вывод: Растения без воды не выживают – становление сознания</vt:lpstr>
      <vt:lpstr>НАЧАЛАСЬ ВЕСЕЛАЯ ИГРА</vt:lpstr>
      <vt:lpstr>ИНТЕРЕС + условия безопасности</vt:lpstr>
      <vt:lpstr>ДЕЙСТВИЕ  (действует активно каждый ребенок)</vt:lpstr>
      <vt:lpstr>ЭМОЦИИ    (взаимные)                </vt:lpstr>
      <vt:lpstr>ИНТЕРЕС                        КОНТАКТ  (ДАЖЕ САМЫЕ СЛОЖНЫЕ ДЕТИ)</vt:lpstr>
      <vt:lpstr>НАСТРОЕНИЕ ++++++++      +++ </vt:lpstr>
      <vt:lpstr>ФГОС ДО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8 группа</dc:creator>
  <cp:lastModifiedBy>Руслан</cp:lastModifiedBy>
  <cp:revision>17</cp:revision>
  <dcterms:created xsi:type="dcterms:W3CDTF">2014-04-04T11:30:41Z</dcterms:created>
  <dcterms:modified xsi:type="dcterms:W3CDTF">2016-02-09T07:44:16Z</dcterms:modified>
</cp:coreProperties>
</file>